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71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7" r:id="rId14"/>
    <p:sldId id="266" r:id="rId15"/>
    <p:sldId id="268" r:id="rId16"/>
    <p:sldId id="269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87B7-9381-437A-880C-937C664BC664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C01E-1174-4338-B9F8-579B9D7FF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823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87B7-9381-437A-880C-937C664BC664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C01E-1174-4338-B9F8-579B9D7FF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412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87B7-9381-437A-880C-937C664BC664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C01E-1174-4338-B9F8-579B9D7FF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794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87B7-9381-437A-880C-937C664BC664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C01E-1174-4338-B9F8-579B9D7FF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497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87B7-9381-437A-880C-937C664BC664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C01E-1174-4338-B9F8-579B9D7FF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502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87B7-9381-437A-880C-937C664BC664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C01E-1174-4338-B9F8-579B9D7FF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663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87B7-9381-437A-880C-937C664BC664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C01E-1174-4338-B9F8-579B9D7FF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195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87B7-9381-437A-880C-937C664BC664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C01E-1174-4338-B9F8-579B9D7FF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970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87B7-9381-437A-880C-937C664BC664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C01E-1174-4338-B9F8-579B9D7FF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085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87B7-9381-437A-880C-937C664BC664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C01E-1174-4338-B9F8-579B9D7FF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11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87B7-9381-437A-880C-937C664BC664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C01E-1174-4338-B9F8-579B9D7FF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483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  <a:alpha val="4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C87B7-9381-437A-880C-937C664BC664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1C01E-1174-4338-B9F8-579B9D7FF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06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437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6717" y="2312894"/>
            <a:ext cx="8108576" cy="153233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«Обращаться с языком кое-как — значит и мыслить кое-как: неточно, приблизительно, неверно», — А.Н. Толстой.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8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36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3372" y="927486"/>
            <a:ext cx="2850777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писем: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44153" y="1498737"/>
            <a:ext cx="1532965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Личное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44152" y="2067695"/>
            <a:ext cx="1532965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Деловое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44152" y="2636653"/>
            <a:ext cx="299869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Благодарственное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44149" y="4981499"/>
            <a:ext cx="1532965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СМС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44150" y="3205611"/>
            <a:ext cx="2891121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Поздравительное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44150" y="3773984"/>
            <a:ext cx="7678274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Телеграмма – срочное, краткое письмо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44149" y="4378034"/>
            <a:ext cx="3711392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Электронное письмо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75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93024" y="2904105"/>
            <a:ext cx="2850777" cy="105560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доставки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033175" y="4270926"/>
            <a:ext cx="4041899" cy="18497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249" r="100000">
                        <a14:foregroundMark x1="1661" y1="96914" x2="97674" y2="93056"/>
                        <a14:foregroundMark x1="80980" y1="3241" x2="80731" y2="58642"/>
                        <a14:foregroundMark x1="72342" y1="11883" x2="71595" y2="59414"/>
                        <a14:foregroundMark x1="76495" y1="13735" x2="77907" y2="32870"/>
                        <a14:foregroundMark x1="88289" y1="11111" x2="95266" y2="25463"/>
                        <a14:foregroundMark x1="86379" y1="18827" x2="90615" y2="54630"/>
                        <a14:foregroundMark x1="93854" y1="33796" x2="95100" y2="55556"/>
                        <a14:foregroundMark x1="62209" y1="25000" x2="70681" y2="59877"/>
                        <a14:foregroundMark x1="51163" y1="66049" x2="68272" y2="46296"/>
                        <a14:foregroundMark x1="52824" y1="60802" x2="65282" y2="43827"/>
                        <a14:foregroundMark x1="24668" y1="91204" x2="48090" y2="76080"/>
                        <a14:foregroundMark x1="64286" y1="77778" x2="93854" y2="70833"/>
                        <a14:foregroundMark x1="81229" y1="82099" x2="87126" y2="64660"/>
                        <a14:foregroundMark x1="1661" y1="93827" x2="19767" y2="91667"/>
                        <a14:foregroundMark x1="22508" y1="89506" x2="27907" y2="87809"/>
                        <a14:foregroundMark x1="34718" y1="83488" x2="42691" y2="72531"/>
                        <a14:foregroundMark x1="80980" y1="97377" x2="84053" y2="97840"/>
                        <a14:backgroundMark x1="10382" y1="53395" x2="35714" y2="254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0676" y="3730014"/>
            <a:ext cx="4087910" cy="22001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6047" y="891502"/>
            <a:ext cx="1810728" cy="230113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2464" y="1600102"/>
            <a:ext cx="2410796" cy="130400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5094" y="160777"/>
            <a:ext cx="2058081" cy="207775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33804" y1="26000" x2="55000" y2="19333"/>
                        <a14:foregroundMark x1="63478" y1="20333" x2="63913" y2="34500"/>
                        <a14:foregroundMark x1="62391" y1="73500" x2="72174" y2="73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0936" y="4523788"/>
            <a:ext cx="3139888" cy="204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78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4380" y="0"/>
            <a:ext cx="10415078" cy="7048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Твой друг с моря Андрей.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Здравствуй, Оля!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меня всё хорошо. Наше плавание подходит к концу. Совсем скоро Новый Год и я очень люблю этот праздник! Мы всей нашей дружной командой будем встречать его на корабле. Подготовка идёт полным ходом, палуба преображается с каждой секундой. Все стараются создать себе праздничное настроение.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4)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 как вы готовитесь к празднику? Надеюсь, вы встретите его с семьёй. Крепко тебя обнимаю и жду встречи. 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5)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 получил твоё письмо и счастлив, что ты смогла поделиться со мной такой радостью. Расскажи, как у тебя дела? Как скоро ты планируешь уехать в Швецию?</a:t>
            </a:r>
          </a:p>
          <a:p>
            <a:pPr algn="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6)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25.12.2003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56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1154" y="2339788"/>
            <a:ext cx="7288305" cy="17366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«Учимся писать письма». </a:t>
            </a: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«Познакомиться с последовательностью написания писем»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33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9106" y="2070847"/>
            <a:ext cx="8135471" cy="20431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Привет, Вера Михайловна!</a:t>
            </a:r>
          </a:p>
          <a:p>
            <a:pPr algn="ctr"/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Я так много по вам скучаю, аж жуть! Классно было учиться на ваших уроках, здорово!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168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12894" y="1801906"/>
            <a:ext cx="7866530" cy="347329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Привет, Юлька! Здравствуйте, мои дорогие! </a:t>
            </a:r>
          </a:p>
          <a:p>
            <a:pPr algn="ctr">
              <a:spcAft>
                <a:spcPts val="6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Уважаемый Александр Иванович. Ну, пока. </a:t>
            </a:r>
          </a:p>
          <a:p>
            <a:pPr algn="ctr">
              <a:spcAft>
                <a:spcPts val="6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свидания. Обнимаю вас.</a:t>
            </a:r>
          </a:p>
          <a:p>
            <a:pPr algn="ctr">
              <a:spcAft>
                <a:spcPts val="6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Дорогой Константин Сергеевич.</a:t>
            </a:r>
          </a:p>
          <a:p>
            <a:pPr algn="ctr">
              <a:spcAft>
                <a:spcPts val="6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Здравствуйте, милый Иван Алексеевич,</a:t>
            </a:r>
          </a:p>
          <a:p>
            <a:pPr algn="ctr">
              <a:spcAft>
                <a:spcPts val="6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Новым годом, с новым счастьем!</a:t>
            </a:r>
          </a:p>
          <a:p>
            <a:pPr algn="ctr">
              <a:spcAft>
                <a:spcPts val="6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Дорогой брат Миша!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68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30507" y="1344705"/>
            <a:ext cx="5405717" cy="10896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письма:</a:t>
            </a:r>
          </a:p>
          <a:p>
            <a:pPr>
              <a:spcAft>
                <a:spcPts val="12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Приветствие или обращение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88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4672" y="1264022"/>
            <a:ext cx="8848164" cy="44607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Здравствуй, Пётр! </a:t>
            </a:r>
          </a:p>
          <a:p>
            <a:pPr>
              <a:spcAft>
                <a:spcPts val="12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Как у тебя дела? Как школа? Мама передавала, что из-за болезни ты много пропустил, но я надеюсь, что ты быстро восстановишься и всё будет в порядке.</a:t>
            </a:r>
          </a:p>
          <a:p>
            <a:pPr>
              <a:spcAft>
                <a:spcPts val="1200"/>
              </a:spcAft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12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Дорогая Анна Валерьевна, здравствуйте. </a:t>
            </a:r>
          </a:p>
          <a:p>
            <a:pPr>
              <a:spcAft>
                <a:spcPts val="12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После вашего переезда мы давно не общались. Расскажите в ответном письме, что у Вас нового. Как обустроились на новом месте?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69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30507" y="1344705"/>
            <a:ext cx="5405717" cy="16685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письма: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Приветствие или обращение.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Вступление.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30506" y="2852810"/>
            <a:ext cx="5405717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  Основное содержание письма.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30506" y="3314475"/>
            <a:ext cx="5405717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Заключение.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30505" y="3776140"/>
            <a:ext cx="5405717" cy="10896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AutoNum type="arabicPeriod" startAt="5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Подпись.</a:t>
            </a:r>
          </a:p>
          <a:p>
            <a:pPr marL="457200" indent="-457200">
              <a:spcAft>
                <a:spcPts val="1200"/>
              </a:spcAft>
              <a:buAutoNum type="arabicPeriod" startAt="5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Дата.</a:t>
            </a:r>
          </a:p>
        </p:txBody>
      </p:sp>
    </p:spTree>
    <p:extLst>
      <p:ext uri="{BB962C8B-B14F-4D97-AF65-F5344CB8AC3E}">
        <p14:creationId xmlns:p14="http://schemas.microsoft.com/office/powerpoint/2010/main" val="256245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3461" y="0"/>
            <a:ext cx="9991164" cy="7048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Твой друг с моря Андрей.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Здравствуй, Оля!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меня всё хорошо. Наше плавание подходит к концу. Совсем скоро Новый Год и я очень люблю этот праздник! Мы всей нашей дружной командой будем встречать его на корабле. Подготовка идёт полным ходом, палуба преображается с каждой секундой. Все стараются создать себе праздничное настроение.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4)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 как вы готовитесь к празднику? Надеюсь, вы встретите его с семьёй. Крепко тебя обнимаю и жду встречи. 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5)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 получил твоё письмо и счастлив, что ты смогла поделиться со мной такой радостью. Расскажи, как у тебя дела? Как скоро ты планируешь уехать в Швецию?</a:t>
            </a:r>
          </a:p>
          <a:p>
            <a:pPr algn="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6)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25.12.2003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86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2985" y="0"/>
            <a:ext cx="9991164" cy="71508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Здравствуй, Оля!</a:t>
            </a:r>
          </a:p>
          <a:p>
            <a:pPr algn="ctr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 получил твоё письмо и счастлив, что ты смогла поделиться со мной такой радостью. Расскажи, как у тебя дела? Как скоро ты планируешь уехать в Швецию?</a:t>
            </a:r>
          </a:p>
          <a:p>
            <a:pPr>
              <a:spcAft>
                <a:spcPts val="120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3)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меня всё хорошо. Наше плавание подходит к концу. Совсем скоро Новый Год и я очень люблю этот праздник! Мы всей нашей дружной командой будем встречать его на корабле. Подготовка идёт полным ходом, палуба преображается с каждой секундой. Все стараются создать себе праздничное настроение.</a:t>
            </a:r>
          </a:p>
          <a:p>
            <a:pPr>
              <a:spcAft>
                <a:spcPts val="120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4)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 как вы готовитесь к празднику? Надеюсь, вы встретите его с семьёй. Крепко тебя обнимаю и жду встречи. 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Твой друг с моря Андрей.</a:t>
            </a:r>
          </a:p>
          <a:p>
            <a:pPr algn="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6)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25.12.2003</a:t>
            </a:r>
          </a:p>
          <a:p>
            <a:pPr algn="r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36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16268" y="547802"/>
            <a:ext cx="9520518" cy="582287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Здравствуйте, Елена Аркадьевна! 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Я очень рада, что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моя первая и самая любимая учительница! Мне нравятся все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Ваши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уроки, но самый любимый урок - рисование.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Учиться в школе очень интересно - узнаешь много нового. Когда наступают каникулы, я уже жду, когда они закончатся. Очень люблю ходить в школу, ведь там я вижу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Вас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моих друзей. 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Обещаю, что буду стараться ещё лучше учиться, ведь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тоже радуетесь нашим успехам! </a:t>
            </a:r>
          </a:p>
          <a:p>
            <a:pPr algn="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Вероника. </a:t>
            </a:r>
          </a:p>
          <a:p>
            <a:pPr algn="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12.09.2019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14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44706" y="293410"/>
            <a:ext cx="4598894" cy="63312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я узнал…</a:t>
            </a:r>
          </a:p>
          <a:p>
            <a:pPr>
              <a:spcAft>
                <a:spcPts val="4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было интересно…</a:t>
            </a:r>
          </a:p>
          <a:p>
            <a:pPr>
              <a:spcAft>
                <a:spcPts val="4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было трудно…</a:t>
            </a:r>
          </a:p>
          <a:p>
            <a:pPr>
              <a:spcAft>
                <a:spcPts val="4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выполнял задания…</a:t>
            </a:r>
          </a:p>
          <a:p>
            <a:pPr>
              <a:spcAft>
                <a:spcPts val="4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понял, что…</a:t>
            </a:r>
          </a:p>
          <a:p>
            <a:pPr>
              <a:spcAft>
                <a:spcPts val="4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теперь я могу…</a:t>
            </a:r>
          </a:p>
          <a:p>
            <a:pPr>
              <a:spcAft>
                <a:spcPts val="4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почувствовал, что…</a:t>
            </a:r>
          </a:p>
          <a:p>
            <a:pPr>
              <a:spcAft>
                <a:spcPts val="4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научился…</a:t>
            </a:r>
          </a:p>
          <a:p>
            <a:pPr>
              <a:spcAft>
                <a:spcPts val="4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меня получилось …</a:t>
            </a:r>
          </a:p>
          <a:p>
            <a:pPr>
              <a:spcAft>
                <a:spcPts val="4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смог…</a:t>
            </a:r>
          </a:p>
          <a:p>
            <a:pPr>
              <a:spcAft>
                <a:spcPts val="4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попробую…</a:t>
            </a:r>
          </a:p>
          <a:p>
            <a:pPr>
              <a:spcAft>
                <a:spcPts val="4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меня удивило…</a:t>
            </a:r>
          </a:p>
          <a:p>
            <a:pPr>
              <a:spcAft>
                <a:spcPts val="4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дал мне для жизни…</a:t>
            </a:r>
          </a:p>
          <a:p>
            <a:pPr>
              <a:spcAft>
                <a:spcPts val="4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мне захотелось…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3909" y="2963720"/>
            <a:ext cx="3408891" cy="351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35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766</Words>
  <Application>Microsoft Office PowerPoint</Application>
  <PresentationFormat>Широкоэкранный</PresentationFormat>
  <Paragraphs>88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6</cp:revision>
  <dcterms:created xsi:type="dcterms:W3CDTF">2025-01-22T21:47:06Z</dcterms:created>
  <dcterms:modified xsi:type="dcterms:W3CDTF">2025-03-31T09:25:34Z</dcterms:modified>
</cp:coreProperties>
</file>